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370DD-BE19-4EF9-BB00-58AC9DD68C3E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CB5F-C746-4D2C-B9B5-DF20F44A00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370DD-BE19-4EF9-BB00-58AC9DD68C3E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CB5F-C746-4D2C-B9B5-DF20F44A00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370DD-BE19-4EF9-BB00-58AC9DD68C3E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CB5F-C746-4D2C-B9B5-DF20F44A00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370DD-BE19-4EF9-BB00-58AC9DD68C3E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CB5F-C746-4D2C-B9B5-DF20F44A00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370DD-BE19-4EF9-BB00-58AC9DD68C3E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CB5F-C746-4D2C-B9B5-DF20F44A00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370DD-BE19-4EF9-BB00-58AC9DD68C3E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CB5F-C746-4D2C-B9B5-DF20F44A00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370DD-BE19-4EF9-BB00-58AC9DD68C3E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CB5F-C746-4D2C-B9B5-DF20F44A00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370DD-BE19-4EF9-BB00-58AC9DD68C3E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CB5F-C746-4D2C-B9B5-DF20F44A00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370DD-BE19-4EF9-BB00-58AC9DD68C3E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CB5F-C746-4D2C-B9B5-DF20F44A00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370DD-BE19-4EF9-BB00-58AC9DD68C3E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CB5F-C746-4D2C-B9B5-DF20F44A00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370DD-BE19-4EF9-BB00-58AC9DD68C3E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ACB5F-C746-4D2C-B9B5-DF20F44A00A2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0370DD-BE19-4EF9-BB00-58AC9DD68C3E}" type="datetimeFigureOut">
              <a:rPr lang="th-TH" smtClean="0"/>
              <a:pPr/>
              <a:t>01/08/60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ACB5F-C746-4D2C-B9B5-DF20F44A00A2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h-TH" dirty="0" smtClean="0"/>
              <a:t>การประชุมกลุ่มย่อย การเตรียมการในระดับพื้นที่เพื่อดำเนินการโครงการเฝ้าระวัง ครั้งที่ </a:t>
            </a:r>
            <a:r>
              <a:rPr lang="en-US" dirty="0" smtClean="0"/>
              <a:t>5</a:t>
            </a:r>
            <a:endParaRPr lang="th-TH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lvl="2"/>
            <a:r>
              <a:rPr lang="th-TH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สำนักงานป้องกันควบคุมโรคที่ 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3</a:t>
            </a:r>
            <a:r>
              <a:rPr lang="th-TH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ngsana New" pitchFamily="18" charset="-34"/>
              </a:rPr>
              <a:t>              จังหวัดนครสวรรค์</a:t>
            </a:r>
            <a:endParaRPr lang="th-TH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ngsana New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Thank You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th-TH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dirty="0" smtClean="0">
                <a:latin typeface="Angsana New" pitchFamily="18" charset="-34"/>
                <a:cs typeface="Angsana New" pitchFamily="18" charset="-34"/>
              </a:rPr>
              <a:t> ข้อที่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แนวทางการประสานงานภายในโรงพยาบาลเพื่อให้เกิดความร่วมมือ แผนภูมิที่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หรือ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2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th-TH" dirty="0" smtClean="0"/>
              <a:t>    แผนภูมิที่ </a:t>
            </a:r>
            <a:r>
              <a:rPr lang="en-US" dirty="0" smtClean="0"/>
              <a:t>1 </a:t>
            </a:r>
            <a:r>
              <a:rPr lang="th-TH" dirty="0" smtClean="0"/>
              <a:t>    โรงพยาบาลจำนวน </a:t>
            </a:r>
            <a:r>
              <a:rPr lang="en-US" dirty="0" smtClean="0"/>
              <a:t>5</a:t>
            </a:r>
            <a:r>
              <a:rPr lang="th-TH" dirty="0" smtClean="0"/>
              <a:t>แห่ง ที่ดำเนินการ คือ </a:t>
            </a:r>
          </a:p>
          <a:p>
            <a:pPr>
              <a:buNone/>
            </a:pPr>
            <a:r>
              <a:rPr lang="th-TH" dirty="0" smtClean="0"/>
              <a:t>-สรรคบุรี                     -ทับคล้อ</a:t>
            </a:r>
          </a:p>
          <a:p>
            <a:pPr>
              <a:buNone/>
            </a:pPr>
            <a:r>
              <a:rPr lang="th-TH" dirty="0" smtClean="0"/>
              <a:t>-โกรกพระ                   -อุทัยธานี</a:t>
            </a:r>
          </a:p>
          <a:p>
            <a:pPr>
              <a:buNone/>
            </a:pPr>
            <a:r>
              <a:rPr lang="th-TH" dirty="0" smtClean="0"/>
              <a:t>-ตาคลี</a:t>
            </a:r>
          </a:p>
          <a:p>
            <a:pPr>
              <a:buNone/>
            </a:pPr>
            <a:r>
              <a:rPr lang="th-TH" dirty="0" smtClean="0"/>
              <a:t>     แผนภูมิที่ </a:t>
            </a:r>
            <a:r>
              <a:rPr lang="en-US" dirty="0" smtClean="0"/>
              <a:t>2 </a:t>
            </a:r>
            <a:r>
              <a:rPr lang="th-TH" dirty="0" smtClean="0"/>
              <a:t>    โรงพยาบาลจำนวน </a:t>
            </a:r>
            <a:r>
              <a:rPr lang="en-US" dirty="0" smtClean="0"/>
              <a:t>1 </a:t>
            </a:r>
            <a:r>
              <a:rPr lang="th-TH" dirty="0" smtClean="0"/>
              <a:t>แห่ง ที่ดำเนินการ คือ</a:t>
            </a:r>
          </a:p>
          <a:p>
            <a:pPr>
              <a:buNone/>
            </a:pPr>
            <a:r>
              <a:rPr lang="th-TH" dirty="0" smtClean="0"/>
              <a:t>-สวรรค์ประชารักษ์  (เนื่องจากมีเครื่อง </a:t>
            </a:r>
            <a:r>
              <a:rPr lang="en-US" dirty="0" smtClean="0"/>
              <a:t>Gene </a:t>
            </a:r>
            <a:r>
              <a:rPr lang="en-US" dirty="0" err="1" smtClean="0"/>
              <a:t>Xpert</a:t>
            </a:r>
            <a:r>
              <a:rPr lang="en-US" dirty="0" smtClean="0"/>
              <a:t> </a:t>
            </a:r>
            <a:r>
              <a:rPr lang="th-TH" dirty="0" smtClean="0"/>
              <a:t>)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dirty="0" smtClean="0"/>
              <a:t>ข้อที่ </a:t>
            </a:r>
            <a:r>
              <a:rPr lang="en-US" dirty="0" smtClean="0"/>
              <a:t>2 </a:t>
            </a:r>
            <a:r>
              <a:rPr lang="th-TH" dirty="0" smtClean="0"/>
              <a:t>บทบาทหน้าที่ของผู้ที่เกี่ยวข้องในโรงพยาบาล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th-TH" sz="4200" b="1" dirty="0" smtClean="0"/>
              <a:t>ทำการคัดกรองผู้ป่วยที่มีคุณสมบัติตามเกณฑ์ </a:t>
            </a:r>
          </a:p>
          <a:p>
            <a:pPr>
              <a:buNone/>
            </a:pPr>
            <a:r>
              <a:rPr lang="en-US" dirty="0" smtClean="0"/>
              <a:t> 1.</a:t>
            </a:r>
            <a:r>
              <a:rPr lang="th-TH" dirty="0" smtClean="0"/>
              <a:t>อายุ </a:t>
            </a:r>
            <a:r>
              <a:rPr lang="en-US" dirty="0" smtClean="0"/>
              <a:t>18 </a:t>
            </a:r>
            <a:r>
              <a:rPr lang="th-TH" dirty="0" smtClean="0"/>
              <a:t>ปี ขึ้นไป</a:t>
            </a:r>
          </a:p>
          <a:p>
            <a:pPr>
              <a:buNone/>
            </a:pPr>
            <a:r>
              <a:rPr lang="th-TH" dirty="0" smtClean="0"/>
              <a:t> </a:t>
            </a:r>
            <a:r>
              <a:rPr lang="en-US" dirty="0" smtClean="0"/>
              <a:t>2.</a:t>
            </a:r>
            <a:r>
              <a:rPr lang="th-TH" dirty="0" smtClean="0"/>
              <a:t>ตรวจเสมหะแล้วพบว่าเสมหะมีผลเป็น </a:t>
            </a:r>
            <a:r>
              <a:rPr lang="th-TH" sz="3600" b="1" dirty="0" smtClean="0"/>
              <a:t>บวก (</a:t>
            </a:r>
            <a:r>
              <a:rPr lang="en-US" sz="3600" b="1" dirty="0" smtClean="0"/>
              <a:t>scanty ,1</a:t>
            </a:r>
            <a:r>
              <a:rPr lang="th-TH" sz="3600" b="1" dirty="0" smtClean="0"/>
              <a:t>+</a:t>
            </a:r>
            <a:r>
              <a:rPr lang="en-US" sz="3600" b="1" dirty="0" smtClean="0"/>
              <a:t>, 2</a:t>
            </a:r>
            <a:r>
              <a:rPr lang="th-TH" sz="3600" b="1" dirty="0" smtClean="0"/>
              <a:t>+</a:t>
            </a:r>
            <a:r>
              <a:rPr lang="en-US" sz="3600" b="1" dirty="0" smtClean="0"/>
              <a:t> </a:t>
            </a:r>
            <a:r>
              <a:rPr lang="th-TH" sz="3600" b="1" dirty="0" smtClean="0"/>
              <a:t>และ</a:t>
            </a:r>
            <a:r>
              <a:rPr lang="en-US" sz="3600" b="1" dirty="0" smtClean="0"/>
              <a:t>  3</a:t>
            </a:r>
            <a:r>
              <a:rPr lang="th-TH" sz="3600" b="1" dirty="0" smtClean="0"/>
              <a:t>+)</a:t>
            </a:r>
            <a:endParaRPr lang="th-TH" dirty="0" smtClean="0"/>
          </a:p>
          <a:p>
            <a:pPr>
              <a:buNone/>
            </a:pPr>
            <a:r>
              <a:rPr lang="th-TH" dirty="0" smtClean="0"/>
              <a:t>    -  หลังจากนั้นทำการเก็บเสมหะกับตลับเสมหะที่มีอยู่ (ตลับขนาดเล็กสีเทา ฝาใส) เก็บใส่ตลับเสมหะฝาแดงที่สำนักวัณโรคจัดส่งให้ โดยไม่มีการถ่ายเสมหะ</a:t>
            </a:r>
          </a:p>
          <a:p>
            <a:pPr>
              <a:buNone/>
            </a:pPr>
            <a:r>
              <a:rPr lang="th-TH" dirty="0" smtClean="0"/>
              <a:t>     - ทำการจัดส่งเสมหะโดยทางไปรษณีย์ </a:t>
            </a:r>
            <a:r>
              <a:rPr lang="en-US" dirty="0" smtClean="0"/>
              <a:t>EMS </a:t>
            </a:r>
            <a:r>
              <a:rPr lang="th-TH" dirty="0" smtClean="0"/>
              <a:t>ทุกโรงพยาบาล </a:t>
            </a:r>
            <a:r>
              <a:rPr lang="th-TH" b="1" dirty="0" smtClean="0"/>
              <a:t>ยกเว้น</a:t>
            </a:r>
            <a:r>
              <a:rPr lang="th-TH" dirty="0" smtClean="0"/>
              <a:t> ร</a:t>
            </a:r>
            <a:r>
              <a:rPr lang="en-US" dirty="0" smtClean="0"/>
              <a:t>.</a:t>
            </a:r>
            <a:r>
              <a:rPr lang="th-TH" dirty="0" smtClean="0"/>
              <a:t>พ</a:t>
            </a:r>
            <a:r>
              <a:rPr lang="en-US" dirty="0" smtClean="0"/>
              <a:t>.</a:t>
            </a:r>
            <a:r>
              <a:rPr lang="th-TH" dirty="0" smtClean="0"/>
              <a:t>สวรรค์ประชารักษ์ จะจัดส่งมายังสคร</a:t>
            </a:r>
            <a:r>
              <a:rPr lang="en-US" dirty="0" smtClean="0"/>
              <a:t>.3 </a:t>
            </a:r>
            <a:r>
              <a:rPr lang="th-TH" dirty="0" smtClean="0"/>
              <a:t>และทางสคร</a:t>
            </a:r>
            <a:r>
              <a:rPr lang="en-US" dirty="0" smtClean="0"/>
              <a:t>. </a:t>
            </a:r>
            <a:r>
              <a:rPr lang="th-TH" dirty="0" smtClean="0"/>
              <a:t>จะนำส่งแบบ</a:t>
            </a:r>
            <a:r>
              <a:rPr lang="en-US" dirty="0" smtClean="0"/>
              <a:t>cold chain </a:t>
            </a:r>
            <a:r>
              <a:rPr lang="th-TH" dirty="0" smtClean="0"/>
              <a:t>มายังสำนักวัณโรค ( และทางร</a:t>
            </a:r>
            <a:r>
              <a:rPr lang="en-US" dirty="0" smtClean="0"/>
              <a:t>.</a:t>
            </a:r>
            <a:r>
              <a:rPr lang="th-TH" dirty="0" smtClean="0"/>
              <a:t>พ</a:t>
            </a:r>
            <a:r>
              <a:rPr lang="en-US" dirty="0" smtClean="0"/>
              <a:t>.</a:t>
            </a:r>
            <a:r>
              <a:rPr lang="th-TH" dirty="0" smtClean="0"/>
              <a:t>ทับคล้อ หากติดวันหยุดเสาร์-อาทิตย์ อยากขอการสนับสนุนสาร</a:t>
            </a:r>
            <a:r>
              <a:rPr lang="en-US" dirty="0" smtClean="0"/>
              <a:t> CPC</a:t>
            </a:r>
            <a:r>
              <a:rPr lang="th-TH" dirty="0" smtClean="0"/>
              <a:t>จากสำนักวัณโรค) เพื่อไม่ให้เกินระยะเวลา </a:t>
            </a:r>
            <a:r>
              <a:rPr lang="en-US" dirty="0" smtClean="0"/>
              <a:t>2</a:t>
            </a:r>
            <a:r>
              <a:rPr lang="th-TH" dirty="0" smtClean="0"/>
              <a:t> วัน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 smtClean="0"/>
              <a:t>ข้อที่ </a:t>
            </a:r>
            <a:r>
              <a:rPr lang="en-US" dirty="0" smtClean="0"/>
              <a:t>3 </a:t>
            </a:r>
            <a:r>
              <a:rPr lang="th-TH" dirty="0" smtClean="0"/>
              <a:t>แนวทางการส่งเสริมให้ผู้มีคุณสมบัติทุกรายยินดีเข้าร่วมโครงการ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มีการชักจูง ให้ความรู้ ความเข้าใจ ผู้ที่ยินยอมเข้าร่วมโครงการ  เพื่อให้เห็นถึงประโยขน์ที่จะได้รับจากการศึกษาวิจัยในครั้งนี้ ทำให้ได้รับการรักษาที่ถูกต้องและรวดเร็วยิ่งขึ้น </a:t>
            </a:r>
          </a:p>
          <a:p>
            <a:r>
              <a:rPr lang="th-TH" dirty="0" smtClean="0"/>
              <a:t>ทำให้เกิดประโยชน์แก่ตนเอง ครอบครัว ชุมชน  ส่วนร่วมและประเทศชาติทั้งในปัจุบันและอนาคต  ( </a:t>
            </a:r>
            <a:r>
              <a:rPr lang="th-TH" b="1" dirty="0" smtClean="0"/>
              <a:t>ค้นให้พบจบด้วยหาย</a:t>
            </a:r>
            <a:r>
              <a:rPr lang="th-TH" dirty="0" smtClean="0"/>
              <a:t> ) </a:t>
            </a:r>
          </a:p>
          <a:p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 smtClean="0"/>
              <a:t>ข้อที่ </a:t>
            </a:r>
            <a:r>
              <a:rPr lang="en-US" dirty="0" smtClean="0"/>
              <a:t>4 </a:t>
            </a:r>
            <a:r>
              <a:rPr lang="th-TH" dirty="0" smtClean="0"/>
              <a:t>ตัวชี้วัดความก้าวหน้าการดำเนินงาน                 (</a:t>
            </a:r>
            <a:r>
              <a:rPr lang="en-US" dirty="0" smtClean="0"/>
              <a:t>DRS 4 Monitoring form</a:t>
            </a:r>
            <a:r>
              <a:rPr lang="th-TH" dirty="0" smtClean="0"/>
              <a:t>)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สสจ</a:t>
            </a:r>
            <a:r>
              <a:rPr lang="en-US" dirty="0" smtClean="0"/>
              <a:t>.</a:t>
            </a:r>
            <a:r>
              <a:rPr lang="th-TH" dirty="0" smtClean="0"/>
              <a:t>สามารถติดตามได้ตามตัวชี้วัดที่กำหนด คือตั้งแต่เดือนสิงหาคม </a:t>
            </a:r>
            <a:r>
              <a:rPr lang="en-US" dirty="0" smtClean="0"/>
              <a:t>60</a:t>
            </a:r>
            <a:r>
              <a:rPr lang="th-TH" dirty="0" smtClean="0"/>
              <a:t> ถึง มกราคม </a:t>
            </a:r>
            <a:r>
              <a:rPr lang="en-US" dirty="0" smtClean="0"/>
              <a:t>61 </a:t>
            </a:r>
            <a:r>
              <a:rPr lang="th-TH" dirty="0" smtClean="0"/>
              <a:t>ได้</a:t>
            </a:r>
          </a:p>
          <a:p>
            <a:pPr>
              <a:buNone/>
            </a:pP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h-TH" dirty="0" smtClean="0"/>
              <a:t>ข้อที่</a:t>
            </a:r>
            <a:r>
              <a:rPr lang="en-US" dirty="0" smtClean="0"/>
              <a:t>5 </a:t>
            </a:r>
            <a:r>
              <a:rPr lang="th-TH" dirty="0" smtClean="0"/>
              <a:t>ฝึกปฏิบัติการใช้แบบฟอร์ม</a:t>
            </a:r>
            <a:r>
              <a:rPr lang="en-US" dirty="0" smtClean="0"/>
              <a:t>DRS 1.1 </a:t>
            </a:r>
            <a:r>
              <a:rPr lang="th-TH" dirty="0" smtClean="0"/>
              <a:t>และ</a:t>
            </a:r>
            <a:r>
              <a:rPr lang="en-US" dirty="0" smtClean="0"/>
              <a:t>1.2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เจ้าหน้าที่ทุกท่านมีความเข้าใจและสามารถกรอกข้อมูลลงแบบฟอร์มได้อย่างถูกต้องและครบถ้วน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ข้อที่</a:t>
            </a:r>
            <a:r>
              <a:rPr lang="en-US" dirty="0" smtClean="0"/>
              <a:t>6 </a:t>
            </a:r>
            <a:r>
              <a:rPr lang="th-TH" dirty="0" smtClean="0"/>
              <a:t>ฝึกปฏิบัติการใช้แบบฟอร์ม</a:t>
            </a:r>
            <a:r>
              <a:rPr lang="en-US" dirty="0" smtClean="0"/>
              <a:t> DRS 2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เจ้าหน้าที่ทุกท่านมีความเข้าใจและสามารถกรอกข้อมูลลงแบบฟอร์มได้อย่างถูกต้องและครบถ้วน </a:t>
            </a:r>
          </a:p>
          <a:p>
            <a:r>
              <a:rPr lang="th-TH" dirty="0" smtClean="0"/>
              <a:t>ในการเขียนใบยินยอมของผู้เข้าร่วมโครงการวิจัย ทางสคร</a:t>
            </a:r>
            <a:r>
              <a:rPr lang="en-US" dirty="0" smtClean="0"/>
              <a:t>.</a:t>
            </a:r>
            <a:r>
              <a:rPr lang="th-TH" dirty="0" smtClean="0"/>
              <a:t>แนะนำให้ควรมีกระดาษ </a:t>
            </a:r>
            <a:r>
              <a:rPr lang="en-US" dirty="0" smtClean="0"/>
              <a:t>COPY</a:t>
            </a:r>
            <a:r>
              <a:rPr lang="th-TH" dirty="0" smtClean="0"/>
              <a:t>/ กระดาษคาร์บอน / ถ่ายเอกสาร เก็บสำเนาให้กับผู้ที่ยินยอมเข้าร่วมโครงการ      </a:t>
            </a:r>
          </a:p>
          <a:p>
            <a:r>
              <a:rPr lang="th-TH" dirty="0" smtClean="0"/>
              <a:t>ข้อเสนอแนะ ควรมีค่าตอบแทนให้กับผู้ที่ยินยอมเข้าร่วมโครงการวิจัย                                </a:t>
            </a:r>
          </a:p>
          <a:p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ข้อที่</a:t>
            </a:r>
            <a:r>
              <a:rPr lang="en-US" dirty="0" smtClean="0"/>
              <a:t>7 </a:t>
            </a:r>
            <a:r>
              <a:rPr lang="th-TH" dirty="0" smtClean="0"/>
              <a:t>ฝึกปฏิบัติการใช้แบบฟอร์ม</a:t>
            </a:r>
            <a:r>
              <a:rPr lang="en-US" dirty="0" smtClean="0"/>
              <a:t>DRS 5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เจ้าหน้าที่ทุกท่านมีความเข้าใจและสามารถกรอกข้อมูลลงแบบฟอร์มได้อย่างถูกต้องและครบถ้วน</a:t>
            </a:r>
          </a:p>
          <a:p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h-TH" sz="3600" dirty="0" smtClean="0"/>
              <a:t>ข้อที่</a:t>
            </a:r>
            <a:r>
              <a:rPr lang="en-US" sz="3600" dirty="0" smtClean="0"/>
              <a:t> 8 </a:t>
            </a:r>
            <a:r>
              <a:rPr lang="th-TH" sz="3600" dirty="0" smtClean="0"/>
              <a:t>การเก็บเสมหะที่โรงพยาบาลและการส่งเสมหะพร้อมแบบฟอร์ม</a:t>
            </a:r>
            <a:r>
              <a:rPr lang="en-US" sz="3600" dirty="0" smtClean="0"/>
              <a:t>DRS 1.1, 1.2, 2, 5 </a:t>
            </a:r>
            <a:r>
              <a:rPr lang="th-TH" sz="3600" dirty="0" smtClean="0"/>
              <a:t>ถึงสำนักวัณโรคด้วยไปรษณีย์ </a:t>
            </a:r>
            <a:r>
              <a:rPr lang="en-US" sz="3600" dirty="0" smtClean="0"/>
              <a:t>EMS</a:t>
            </a:r>
            <a:endParaRPr lang="th-TH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h-TH" dirty="0" smtClean="0"/>
              <a:t>ทำการจัดส่งเสมหะโดยทางไปรษณีย์ </a:t>
            </a:r>
            <a:r>
              <a:rPr lang="en-US" dirty="0" smtClean="0"/>
              <a:t>EMS </a:t>
            </a:r>
            <a:r>
              <a:rPr lang="th-TH" dirty="0" smtClean="0"/>
              <a:t>ทุกโรงพยาบาล </a:t>
            </a:r>
            <a:r>
              <a:rPr lang="th-TH" b="1" dirty="0" smtClean="0"/>
              <a:t>ยกเว้น</a:t>
            </a:r>
            <a:r>
              <a:rPr lang="th-TH" dirty="0" smtClean="0"/>
              <a:t> ร</a:t>
            </a:r>
            <a:r>
              <a:rPr lang="en-US" dirty="0" smtClean="0"/>
              <a:t>.</a:t>
            </a:r>
            <a:r>
              <a:rPr lang="th-TH" dirty="0" smtClean="0"/>
              <a:t>พ</a:t>
            </a:r>
            <a:r>
              <a:rPr lang="en-US" dirty="0" smtClean="0"/>
              <a:t>.</a:t>
            </a:r>
            <a:r>
              <a:rPr lang="th-TH" dirty="0" smtClean="0"/>
              <a:t>สวรรค์ประชารักษ์ จะจัดส่งมายังสคร</a:t>
            </a:r>
            <a:r>
              <a:rPr lang="en-US" dirty="0" smtClean="0"/>
              <a:t>.3 </a:t>
            </a:r>
            <a:r>
              <a:rPr lang="th-TH" dirty="0" smtClean="0"/>
              <a:t> และทางสคร</a:t>
            </a:r>
            <a:r>
              <a:rPr lang="en-US" dirty="0" smtClean="0"/>
              <a:t>. </a:t>
            </a:r>
            <a:r>
              <a:rPr lang="th-TH" dirty="0" smtClean="0"/>
              <a:t>จะนำส่งแบบ</a:t>
            </a:r>
            <a:r>
              <a:rPr lang="en-US" dirty="0" smtClean="0"/>
              <a:t>cold chain </a:t>
            </a:r>
            <a:r>
              <a:rPr lang="th-TH" dirty="0" smtClean="0"/>
              <a:t>มายังสำนักวัณโรค </a:t>
            </a:r>
          </a:p>
          <a:p>
            <a:r>
              <a:rPr lang="th-TH" dirty="0" smtClean="0"/>
              <a:t>ทางร</a:t>
            </a:r>
            <a:r>
              <a:rPr lang="en-US" dirty="0" smtClean="0"/>
              <a:t>.</a:t>
            </a:r>
            <a:r>
              <a:rPr lang="th-TH" dirty="0" smtClean="0"/>
              <a:t>พ</a:t>
            </a:r>
            <a:r>
              <a:rPr lang="en-US" dirty="0" smtClean="0"/>
              <a:t>.</a:t>
            </a:r>
            <a:r>
              <a:rPr lang="th-TH" dirty="0" smtClean="0"/>
              <a:t>ทับคล้อ หากติดวันหยุดเสาร์-อาทิตย์ อยากขอการสนับสนุนสาร</a:t>
            </a:r>
            <a:r>
              <a:rPr lang="en-US" dirty="0" smtClean="0"/>
              <a:t> CPC</a:t>
            </a:r>
            <a:r>
              <a:rPr lang="th-TH" dirty="0" smtClean="0"/>
              <a:t>จากสำนักวัณโรค เพื่อไม่ให้เกินระยะเวลา </a:t>
            </a:r>
            <a:r>
              <a:rPr lang="en-US" dirty="0" smtClean="0"/>
              <a:t>2</a:t>
            </a:r>
            <a:r>
              <a:rPr lang="th-TH" dirty="0" smtClean="0"/>
              <a:t> วัน</a:t>
            </a:r>
          </a:p>
          <a:p>
            <a:r>
              <a:rPr lang="th-TH" dirty="0" smtClean="0"/>
              <a:t>เรื่องแบบฟอร์มต่างๆทางสคร</a:t>
            </a:r>
            <a:r>
              <a:rPr lang="en-US" dirty="0" smtClean="0"/>
              <a:t>.3 </a:t>
            </a:r>
            <a:r>
              <a:rPr lang="th-TH" dirty="0" smtClean="0"/>
              <a:t>จะทำการจัดแบ่งแยกเป็น</a:t>
            </a:r>
            <a:r>
              <a:rPr lang="th-TH" b="1" dirty="0" smtClean="0"/>
              <a:t>สีต่างๆ  </a:t>
            </a:r>
            <a:r>
              <a:rPr lang="th-TH" dirty="0" smtClean="0"/>
              <a:t>จัดเป็นชุดๆเพื่อให้ชัดเจนและสะดวกในการกรอกข้อมูลลงในแบบฟอร์ม</a:t>
            </a:r>
            <a:endParaRPr lang="th-TH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600</Words>
  <Application>Microsoft Office PowerPoint</Application>
  <PresentationFormat>On-screen Show (4:3)</PresentationFormat>
  <Paragraphs>33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การประชุมกลุ่มย่อย การเตรียมการในระดับพื้นที่เพื่อดำเนินการโครงการเฝ้าระวัง ครั้งที่ 5</vt:lpstr>
      <vt:lpstr> ข้อที่1 แนวทางการประสานงานภายในโรงพยาบาลเพื่อให้เกิดความร่วมมือ แผนภูมิที่ 1หรือ2</vt:lpstr>
      <vt:lpstr>ข้อที่ 2 บทบาทหน้าที่ของผู้ที่เกี่ยวข้องในโรงพยาบาล</vt:lpstr>
      <vt:lpstr>ข้อที่ 3 แนวทางการส่งเสริมให้ผู้มีคุณสมบัติทุกรายยินดีเข้าร่วมโครงการ</vt:lpstr>
      <vt:lpstr>ข้อที่ 4 ตัวชี้วัดความก้าวหน้าการดำเนินงาน                 (DRS 4 Monitoring form)</vt:lpstr>
      <vt:lpstr>ข้อที่5 ฝึกปฏิบัติการใช้แบบฟอร์มDRS 1.1 และ1.2</vt:lpstr>
      <vt:lpstr>ข้อที่6 ฝึกปฏิบัติการใช้แบบฟอร์ม DRS 2</vt:lpstr>
      <vt:lpstr>ข้อที่7 ฝึกปฏิบัติการใช้แบบฟอร์มDRS 5</vt:lpstr>
      <vt:lpstr>ข้อที่ 8 การเก็บเสมหะที่โรงพยาบาลและการส่งเสมหะพร้อมแบบฟอร์มDRS 1.1, 1.2, 2, 5 ถึงสำนักวัณโรคด้วยไปรษณีย์ EMS</vt:lpstr>
      <vt:lpstr>        Thank You</vt:lpstr>
    </vt:vector>
  </TitlesOfParts>
  <Company>Microsoft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การประชุมกลุ่มย่อย การเตรียมการในระดับพื้นที่เพื่อดำเนินการโครงการเฝ้าระวัง ครั้งที่ ๕</dc:title>
  <dc:creator>Corporate Edition</dc:creator>
  <cp:lastModifiedBy>Corporate Edition</cp:lastModifiedBy>
  <cp:revision>14</cp:revision>
  <dcterms:created xsi:type="dcterms:W3CDTF">2017-07-31T13:53:38Z</dcterms:created>
  <dcterms:modified xsi:type="dcterms:W3CDTF">2017-08-01T03:41:59Z</dcterms:modified>
</cp:coreProperties>
</file>